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7"/>
  </p:notesMasterIdLst>
  <p:sldIdLst>
    <p:sldId id="256" r:id="rId2"/>
    <p:sldId id="257" r:id="rId3"/>
    <p:sldId id="258" r:id="rId4"/>
    <p:sldId id="259" r:id="rId5"/>
    <p:sldId id="260" r:id="rId6"/>
    <p:sldId id="261" r:id="rId7"/>
    <p:sldId id="264" r:id="rId8"/>
    <p:sldId id="267" r:id="rId9"/>
    <p:sldId id="268" r:id="rId10"/>
    <p:sldId id="265" r:id="rId11"/>
    <p:sldId id="270" r:id="rId12"/>
    <p:sldId id="266" r:id="rId13"/>
    <p:sldId id="263" r:id="rId14"/>
    <p:sldId id="262"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5304"/>
  </p:normalViewPr>
  <p:slideViewPr>
    <p:cSldViewPr snapToGrid="0">
      <p:cViewPr varScale="1">
        <p:scale>
          <a:sx n="94" d="100"/>
          <a:sy n="94" d="100"/>
        </p:scale>
        <p:origin x="76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4" name="Picture 3"/>
          <p:cNvPicPr>
            <a:picLocks noChangeAspect="1"/>
          </p:cNvPicPr>
          <p:nvPr/>
        </p:nvPicPr>
        <p:blipFill>
          <a:blip r:embed="rId2"/>
          <a:stretch>
            <a:fillRect/>
          </a:stretch>
        </p:blipFill>
        <p:spPr>
          <a:xfrm>
            <a:off x="357585" y="2402007"/>
            <a:ext cx="5943045" cy="3466776"/>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03" y="2662996"/>
            <a:ext cx="9956800" cy="1143000"/>
          </a:xfrm>
        </p:spPr>
        <p:txBody>
          <a:bodyPr>
            <a:noAutofit/>
          </a:bodyPr>
          <a:lstStyle/>
          <a:p>
            <a:pPr algn="ctr"/>
            <a:r>
              <a:rPr lang="en-US" sz="7200" b="1" dirty="0"/>
              <a:t>Demo</a:t>
            </a:r>
          </a:p>
        </p:txBody>
      </p:sp>
    </p:spTree>
    <p:extLst>
      <p:ext uri="{BB962C8B-B14F-4D97-AF65-F5344CB8AC3E}">
        <p14:creationId xmlns:p14="http://schemas.microsoft.com/office/powerpoint/2010/main" val="127537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04293" y="1853248"/>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a:t>Historical Data Plot </a:t>
            </a:r>
            <a:r>
              <a:rPr lang="en-US" dirty="0"/>
              <a:t>– </a:t>
            </a:r>
            <a:r>
              <a:rPr lang="en-US"/>
              <a:t>Displays plot for </a:t>
            </a:r>
            <a:r>
              <a:rPr lang="en-US" dirty="0"/>
              <a:t>the stock performance and selected keywords trends over 10 years</a:t>
            </a:r>
          </a:p>
          <a:p>
            <a:pPr lvl="1"/>
            <a:endParaRPr lang="en-US" dirty="0"/>
          </a:p>
        </p:txBody>
      </p:sp>
    </p:spTree>
    <p:extLst>
      <p:ext uri="{BB962C8B-B14F-4D97-AF65-F5344CB8AC3E}">
        <p14:creationId xmlns:p14="http://schemas.microsoft.com/office/powerpoint/2010/main" val="323735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Structure</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465</TotalTime>
  <Words>705</Words>
  <Application>Microsoft Macintosh PowerPoint</Application>
  <PresentationFormat>Widescreen</PresentationFormat>
  <Paragraphs>76</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Century Schoolbook</vt:lpstr>
      <vt:lpstr>Gill Sans MT</vt:lpstr>
      <vt:lpstr>Mangal</vt:lpstr>
      <vt:lpstr>Wingdings</vt:lpstr>
      <vt:lpstr>Wingdings 2</vt:lpstr>
      <vt:lpstr>Wingdings 3</vt:lpstr>
      <vt:lpstr>Arial</vt:lpstr>
      <vt:lpstr>Oriel</vt:lpstr>
      <vt:lpstr>Searching for Success</vt:lpstr>
      <vt:lpstr>Background</vt:lpstr>
      <vt:lpstr>Use Case</vt:lpstr>
      <vt:lpstr>Package Used  </vt:lpstr>
      <vt:lpstr>Design </vt:lpstr>
      <vt:lpstr>Project Structure</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53</cp:revision>
  <dcterms:created xsi:type="dcterms:W3CDTF">2017-05-29T03:04:42Z</dcterms:created>
  <dcterms:modified xsi:type="dcterms:W3CDTF">2017-06-02T00:46:59Z</dcterms:modified>
</cp:coreProperties>
</file>